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4" r:id="rId2"/>
    <p:sldId id="277" r:id="rId3"/>
    <p:sldId id="27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trouver le nombre manquant dans une égalité à trous.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Recopie et complète dans ton cahier.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E76E16D-D6AC-4ECD-E45B-8B92156612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A5475748-CB2A-71BF-1ED3-F0D7C077F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474193"/>
              </p:ext>
            </p:extLst>
          </p:nvPr>
        </p:nvGraphicFramePr>
        <p:xfrm>
          <a:off x="452846" y="1503409"/>
          <a:ext cx="7193280" cy="4191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6640">
                  <a:extLst>
                    <a:ext uri="{9D8B030D-6E8A-4147-A177-3AD203B41FA5}">
                      <a16:colId xmlns:a16="http://schemas.microsoft.com/office/drawing/2014/main" val="2650224775"/>
                    </a:ext>
                  </a:extLst>
                </a:gridCol>
                <a:gridCol w="3596640">
                  <a:extLst>
                    <a:ext uri="{9D8B030D-6E8A-4147-A177-3AD203B41FA5}">
                      <a16:colId xmlns:a16="http://schemas.microsoft.com/office/drawing/2014/main" val="153980214"/>
                    </a:ext>
                  </a:extLst>
                </a:gridCol>
              </a:tblGrid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185 + … = 200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1805 + … = 2000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331032"/>
                  </a:ext>
                </a:extLst>
              </a:tr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401 – … = 399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4010 – … = 3990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630877"/>
                  </a:ext>
                </a:extLst>
              </a:tr>
              <a:tr h="8485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2375 + … = 2875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7425 + … = 7500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442069"/>
                  </a:ext>
                </a:extLst>
              </a:tr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3501 + … = 4000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8 × … = 96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829951"/>
                  </a:ext>
                </a:extLst>
              </a:tr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7653 – … = 7423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7 × … = 91</a:t>
                      </a:r>
                      <a:endParaRPr lang="fr-FR" sz="14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74275"/>
                  </a:ext>
                </a:extLst>
              </a:tr>
            </a:tbl>
          </a:graphicData>
        </a:graphic>
      </p:graphicFrame>
      <p:sp>
        <p:nvSpPr>
          <p:cNvPr id="8" name="Ellipse 7">
            <a:extLst>
              <a:ext uri="{FF2B5EF4-FFF2-40B4-BE49-F238E27FC236}">
                <a16:creationId xmlns:a16="http://schemas.microsoft.com/office/drawing/2014/main" id="{3242D54D-31CC-E829-CC4A-20F23E2E64F9}"/>
              </a:ext>
            </a:extLst>
          </p:cNvPr>
          <p:cNvSpPr/>
          <p:nvPr/>
        </p:nvSpPr>
        <p:spPr>
          <a:xfrm>
            <a:off x="557348" y="1751628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F232EEC-5470-FB9F-D9B7-28B898980858}"/>
              </a:ext>
            </a:extLst>
          </p:cNvPr>
          <p:cNvSpPr/>
          <p:nvPr/>
        </p:nvSpPr>
        <p:spPr>
          <a:xfrm>
            <a:off x="557348" y="2584084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F576FE8-E0EF-80CE-3238-880C619D3DDB}"/>
              </a:ext>
            </a:extLst>
          </p:cNvPr>
          <p:cNvSpPr/>
          <p:nvPr/>
        </p:nvSpPr>
        <p:spPr>
          <a:xfrm>
            <a:off x="557348" y="3416540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1EEB7EA-91F5-8109-BD54-B6D23890DF75}"/>
              </a:ext>
            </a:extLst>
          </p:cNvPr>
          <p:cNvSpPr/>
          <p:nvPr/>
        </p:nvSpPr>
        <p:spPr>
          <a:xfrm>
            <a:off x="557348" y="4248996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C593723-0CDD-6D6F-78CF-C7553613E1F1}"/>
              </a:ext>
            </a:extLst>
          </p:cNvPr>
          <p:cNvSpPr/>
          <p:nvPr/>
        </p:nvSpPr>
        <p:spPr>
          <a:xfrm>
            <a:off x="557348" y="5081451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2544B0B-E631-7214-22FF-F9284070C5AE}"/>
              </a:ext>
            </a:extLst>
          </p:cNvPr>
          <p:cNvSpPr/>
          <p:nvPr/>
        </p:nvSpPr>
        <p:spPr>
          <a:xfrm>
            <a:off x="4249783" y="1751628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6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5C6F427-15A9-D2AA-D7FB-709627C1B433}"/>
              </a:ext>
            </a:extLst>
          </p:cNvPr>
          <p:cNvSpPr/>
          <p:nvPr/>
        </p:nvSpPr>
        <p:spPr>
          <a:xfrm>
            <a:off x="4249783" y="2584084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7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93A5E43A-6E2E-8FE4-220D-D2F52D9A37AE}"/>
              </a:ext>
            </a:extLst>
          </p:cNvPr>
          <p:cNvSpPr/>
          <p:nvPr/>
        </p:nvSpPr>
        <p:spPr>
          <a:xfrm>
            <a:off x="4249783" y="3416540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8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587F903-75DF-0EB7-8235-66AD8934EA6D}"/>
              </a:ext>
            </a:extLst>
          </p:cNvPr>
          <p:cNvSpPr/>
          <p:nvPr/>
        </p:nvSpPr>
        <p:spPr>
          <a:xfrm>
            <a:off x="4249783" y="4248996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9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8432851-9AE3-61E9-492E-999B30EC8AF7}"/>
              </a:ext>
            </a:extLst>
          </p:cNvPr>
          <p:cNvSpPr/>
          <p:nvPr/>
        </p:nvSpPr>
        <p:spPr>
          <a:xfrm>
            <a:off x="4249783" y="5081451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AFF9B-AD7A-7F30-9849-F94B86FAF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4167D8-D654-B508-2CCC-E0012054E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0E55264-3442-5012-9114-45B8FDA57B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2E66C47C-A884-12B9-BCCD-0588B5C332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934395"/>
              </p:ext>
            </p:extLst>
          </p:nvPr>
        </p:nvGraphicFramePr>
        <p:xfrm>
          <a:off x="452846" y="1503409"/>
          <a:ext cx="7193280" cy="4191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6640">
                  <a:extLst>
                    <a:ext uri="{9D8B030D-6E8A-4147-A177-3AD203B41FA5}">
                      <a16:colId xmlns:a16="http://schemas.microsoft.com/office/drawing/2014/main" val="2650224775"/>
                    </a:ext>
                  </a:extLst>
                </a:gridCol>
                <a:gridCol w="3596640">
                  <a:extLst>
                    <a:ext uri="{9D8B030D-6E8A-4147-A177-3AD203B41FA5}">
                      <a16:colId xmlns:a16="http://schemas.microsoft.com/office/drawing/2014/main" val="153980214"/>
                    </a:ext>
                  </a:extLst>
                </a:gridCol>
              </a:tblGrid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185 + … = 200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1850 +  …  = 2000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331032"/>
                  </a:ext>
                </a:extLst>
              </a:tr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401 – … = 399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4010 –  …  = 3990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630877"/>
                  </a:ext>
                </a:extLst>
              </a:tr>
              <a:tr h="8485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2375 + …     = 2875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7425 + … = 7500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442069"/>
                  </a:ext>
                </a:extLst>
              </a:tr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3501 +  …  = 4000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8 × … = 96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829951"/>
                  </a:ext>
                </a:extLst>
              </a:tr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7653 –  …  = 7423</a:t>
                      </a:r>
                      <a:endParaRPr lang="fr-FR" sz="12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0" kern="1200" dirty="0">
                          <a:solidFill>
                            <a:schemeClr val="tx1"/>
                          </a:solidFill>
                          <a:effectLst/>
                        </a:rPr>
                        <a:t>7 × … = 91</a:t>
                      </a:r>
                      <a:endParaRPr lang="fr-FR" sz="1400" b="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74275"/>
                  </a:ext>
                </a:extLst>
              </a:tr>
            </a:tbl>
          </a:graphicData>
        </a:graphic>
      </p:graphicFrame>
      <p:sp>
        <p:nvSpPr>
          <p:cNvPr id="8" name="Ellipse 7">
            <a:extLst>
              <a:ext uri="{FF2B5EF4-FFF2-40B4-BE49-F238E27FC236}">
                <a16:creationId xmlns:a16="http://schemas.microsoft.com/office/drawing/2014/main" id="{46AA83D2-FE34-C813-4F49-77439CB8C470}"/>
              </a:ext>
            </a:extLst>
          </p:cNvPr>
          <p:cNvSpPr/>
          <p:nvPr/>
        </p:nvSpPr>
        <p:spPr>
          <a:xfrm>
            <a:off x="557348" y="1751628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9185817-0CF5-8991-7254-F2FE8E6D959B}"/>
              </a:ext>
            </a:extLst>
          </p:cNvPr>
          <p:cNvSpPr/>
          <p:nvPr/>
        </p:nvSpPr>
        <p:spPr>
          <a:xfrm>
            <a:off x="557348" y="2584084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1AC90EF9-D429-8E82-1033-B4E5A8F48753}"/>
              </a:ext>
            </a:extLst>
          </p:cNvPr>
          <p:cNvSpPr/>
          <p:nvPr/>
        </p:nvSpPr>
        <p:spPr>
          <a:xfrm>
            <a:off x="557348" y="3416540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4B6AC75C-E249-FC64-EF65-4AFF7405937A}"/>
              </a:ext>
            </a:extLst>
          </p:cNvPr>
          <p:cNvSpPr/>
          <p:nvPr/>
        </p:nvSpPr>
        <p:spPr>
          <a:xfrm>
            <a:off x="557348" y="4248996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D9B9FD70-41C0-CD1F-2650-690CBF1B3C54}"/>
              </a:ext>
            </a:extLst>
          </p:cNvPr>
          <p:cNvSpPr/>
          <p:nvPr/>
        </p:nvSpPr>
        <p:spPr>
          <a:xfrm>
            <a:off x="557348" y="5081451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36CA7A89-36A6-8179-2784-12EE6717C5ED}"/>
              </a:ext>
            </a:extLst>
          </p:cNvPr>
          <p:cNvSpPr/>
          <p:nvPr/>
        </p:nvSpPr>
        <p:spPr>
          <a:xfrm>
            <a:off x="4249783" y="1751628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6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20B09D0-D0A0-CD01-235B-C7F5E57F4831}"/>
              </a:ext>
            </a:extLst>
          </p:cNvPr>
          <p:cNvSpPr/>
          <p:nvPr/>
        </p:nvSpPr>
        <p:spPr>
          <a:xfrm>
            <a:off x="4249783" y="2584084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7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9BE35756-660A-CDCE-2688-DF0E69D896C5}"/>
              </a:ext>
            </a:extLst>
          </p:cNvPr>
          <p:cNvSpPr/>
          <p:nvPr/>
        </p:nvSpPr>
        <p:spPr>
          <a:xfrm>
            <a:off x="4249783" y="3416540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8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4233FBE5-DC14-D390-01B0-9D67DF8AE444}"/>
              </a:ext>
            </a:extLst>
          </p:cNvPr>
          <p:cNvSpPr/>
          <p:nvPr/>
        </p:nvSpPr>
        <p:spPr>
          <a:xfrm>
            <a:off x="4249783" y="4248996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9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F81CCCC-7EE4-5B17-CD1E-D41BE9BF54CF}"/>
              </a:ext>
            </a:extLst>
          </p:cNvPr>
          <p:cNvSpPr/>
          <p:nvPr/>
        </p:nvSpPr>
        <p:spPr>
          <a:xfrm>
            <a:off x="4249783" y="5081451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42E8684-E54C-521D-02FF-EEFCD616B856}"/>
              </a:ext>
            </a:extLst>
          </p:cNvPr>
          <p:cNvSpPr txBox="1"/>
          <p:nvPr/>
        </p:nvSpPr>
        <p:spPr>
          <a:xfrm>
            <a:off x="2037805" y="1716184"/>
            <a:ext cx="464502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CE856B0-581E-1C6E-233A-5DEA97C1DB96}"/>
              </a:ext>
            </a:extLst>
          </p:cNvPr>
          <p:cNvSpPr txBox="1"/>
          <p:nvPr/>
        </p:nvSpPr>
        <p:spPr>
          <a:xfrm>
            <a:off x="2135007" y="2548640"/>
            <a:ext cx="299039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9A5CAF-6CE1-9EED-E499-D7BB7E66298E}"/>
              </a:ext>
            </a:extLst>
          </p:cNvPr>
          <p:cNvSpPr txBox="1"/>
          <p:nvPr/>
        </p:nvSpPr>
        <p:spPr>
          <a:xfrm>
            <a:off x="1960131" y="3381096"/>
            <a:ext cx="648789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500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4A20B85-A04F-C566-AAEE-628F54C17AE5}"/>
              </a:ext>
            </a:extLst>
          </p:cNvPr>
          <p:cNvSpPr txBox="1"/>
          <p:nvPr/>
        </p:nvSpPr>
        <p:spPr>
          <a:xfrm>
            <a:off x="2003673" y="4248996"/>
            <a:ext cx="561703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499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212D4FC-41A9-3CB1-71C1-ADD2EC0E6E24}"/>
              </a:ext>
            </a:extLst>
          </p:cNvPr>
          <p:cNvSpPr txBox="1"/>
          <p:nvPr/>
        </p:nvSpPr>
        <p:spPr>
          <a:xfrm>
            <a:off x="2021862" y="5081451"/>
            <a:ext cx="561703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230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F3EF5A1-A857-35A1-970A-9C1C32C4793F}"/>
              </a:ext>
            </a:extLst>
          </p:cNvPr>
          <p:cNvSpPr txBox="1"/>
          <p:nvPr/>
        </p:nvSpPr>
        <p:spPr>
          <a:xfrm>
            <a:off x="5566251" y="1716184"/>
            <a:ext cx="561703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150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A0AF796-45A9-0AC2-52D6-61E9CCD6CA02}"/>
              </a:ext>
            </a:extLst>
          </p:cNvPr>
          <p:cNvSpPr txBox="1"/>
          <p:nvPr/>
        </p:nvSpPr>
        <p:spPr>
          <a:xfrm>
            <a:off x="5632338" y="2548639"/>
            <a:ext cx="495616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20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73524EB-60BF-A65A-3E3D-75E8CE99ADEC}"/>
              </a:ext>
            </a:extLst>
          </p:cNvPr>
          <p:cNvSpPr txBox="1"/>
          <p:nvPr/>
        </p:nvSpPr>
        <p:spPr>
          <a:xfrm>
            <a:off x="5623208" y="3381096"/>
            <a:ext cx="447788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75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230CFE0-6B12-FD7F-760A-82978D8A0567}"/>
              </a:ext>
            </a:extLst>
          </p:cNvPr>
          <p:cNvSpPr txBox="1"/>
          <p:nvPr/>
        </p:nvSpPr>
        <p:spPr>
          <a:xfrm>
            <a:off x="5575777" y="4213552"/>
            <a:ext cx="368118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F7B0D28-8B08-B66E-BA90-E8138052E47F}"/>
              </a:ext>
            </a:extLst>
          </p:cNvPr>
          <p:cNvSpPr txBox="1"/>
          <p:nvPr/>
        </p:nvSpPr>
        <p:spPr>
          <a:xfrm>
            <a:off x="5598204" y="5081450"/>
            <a:ext cx="368118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84754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1574</TotalTime>
  <Words>152</Words>
  <Application>Microsoft Office PowerPoint</Application>
  <PresentationFormat>Affichage à l'écran (4:3)</PresentationFormat>
  <Paragraphs>54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Thème Office</vt:lpstr>
      <vt:lpstr>Présentation PowerPoint</vt:lpstr>
      <vt:lpstr> Recopie et complète dans ton cahier. </vt:lpstr>
      <vt:lpstr> 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42</cp:revision>
  <dcterms:created xsi:type="dcterms:W3CDTF">2023-02-07T14:55:57Z</dcterms:created>
  <dcterms:modified xsi:type="dcterms:W3CDTF">2025-08-17T15:06:19Z</dcterms:modified>
</cp:coreProperties>
</file>